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65" r:id="rId4"/>
    <p:sldId id="266" r:id="rId5"/>
    <p:sldId id="271" r:id="rId6"/>
    <p:sldId id="264" r:id="rId7"/>
    <p:sldId id="261" r:id="rId8"/>
    <p:sldId id="262" r:id="rId9"/>
    <p:sldId id="263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AFB114-8718-4DF9-8EE8-86EFB02F3CD0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C6AF36-8200-468F-8266-74CF45389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FADE57-01BB-4212-9D90-A699CEFC546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CB722-EC59-4DD3-B250-B0C1793583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CB722-EC59-4DD3-B250-B0C1793583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CCFC-16B4-402B-8501-B38D3E755A5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67FA0-F055-4665-8B9A-8861DAC43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0F1CD-20EA-46ED-BA6A-3C36AD9253E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376B-196C-4C08-8AA3-EAC2F316EF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3879-0000-47D6-B00D-30FAE24934C2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5A111-1A20-4298-92A6-204BA65FB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701C3-F551-4DB2-BC04-E34E61D61F16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1A92D-6F5A-467D-A459-2A84E7F00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E6CB5-2811-472A-A708-037ECFCB9ED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7C192-0D5D-4449-8B7F-0D12BABB1F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3FBE7-C31B-4CEF-884E-95AFB5BA7F7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748C-747D-4239-AA3D-21D84139F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F95E-3FEA-4B09-A071-5BA34232CDB5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244B-3255-46A1-BC8A-270350C84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C1473-A38C-4D00-B456-0527B21AC0A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894AD-FB72-4019-AEB5-06669091F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B77D9-9CAB-4479-B244-6E813D010B51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2358-C912-484D-9D9B-B06560798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089F-806F-48B6-A087-E291BEB6E1F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FCE28-4013-4CD5-9814-DAC6EB65D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FBB56-AA0C-48F7-B5A6-7A5FBD38A7E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7606B-F2BC-4429-8556-FD5B2BECF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F6D96EC9-6B77-4703-81FC-51A88374E789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99A2A41B-80B8-43BF-A8AB-167DBBA88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212425" cy="392909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Новониколаевского сельского поселения Матвеево-Курганского района на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Новониколаевского сельского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поселения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08389"/>
              </p:ext>
            </p:extLst>
          </p:nvPr>
        </p:nvGraphicFramePr>
        <p:xfrm>
          <a:off x="611188" y="1989138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18783,4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16272,1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15668,1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7217,9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7420,7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7621,5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11565,5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8851,4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8046,6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18783,4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16727,1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15668,1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-357214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-202</a:t>
            </a:r>
            <a:r>
              <a:rPr lang="en-US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4"/>
          <p:cNvSpPr txBox="1">
            <a:spLocks noChangeArrowheads="1"/>
          </p:cNvSpPr>
          <p:nvPr/>
        </p:nvSpPr>
        <p:spPr bwMode="auto">
          <a:xfrm>
            <a:off x="539552" y="1125538"/>
            <a:ext cx="20392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18783,4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18783,4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тыс. руб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2500,0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налог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ru-RU" sz="1100" dirty="0" smtClean="0"/>
              <a:t>121,8 тыс. руб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3267,2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11565,5тыс.руб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108,0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15,2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8949,0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352,6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6937,5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коммунально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2110,3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2784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4"/>
          <p:cNvSpPr txBox="1">
            <a:spLocks noChangeArrowheads="1"/>
          </p:cNvSpPr>
          <p:nvPr/>
        </p:nvSpPr>
        <p:spPr bwMode="auto">
          <a:xfrm>
            <a:off x="444500" y="1125538"/>
            <a:ext cx="1871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16272,1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16272,1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2600,0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сельхоз. налог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1300,0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ru-RU" sz="1100" dirty="0" smtClean="0"/>
              <a:t>121,8 </a:t>
            </a:r>
            <a:r>
              <a:rPr lang="ru-RU" sz="1100" dirty="0"/>
              <a:t>тыс</a:t>
            </a:r>
            <a:r>
              <a:rPr lang="ru-RU" sz="1100" dirty="0" smtClean="0"/>
              <a:t>. руб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3267,2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8851,4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0,2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15,8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8060,7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387,4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5645,2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1757,8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2850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4"/>
          <p:cNvSpPr txBox="1">
            <a:spLocks noChangeArrowheads="1"/>
          </p:cNvSpPr>
          <p:nvPr/>
        </p:nvSpPr>
        <p:spPr bwMode="auto">
          <a:xfrm>
            <a:off x="444500" y="1125538"/>
            <a:ext cx="1871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15668,1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15668,1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2700,0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сельхоз. налог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1400,0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ru-RU" sz="1100" dirty="0" smtClean="0"/>
              <a:t>121,8 </a:t>
            </a:r>
            <a:r>
              <a:rPr lang="ru-RU" sz="1100" dirty="0" err="1" smtClean="0"/>
              <a:t>тыс.р</a:t>
            </a:r>
            <a:r>
              <a:rPr lang="ru-RU" sz="1100" dirty="0" smtClean="0"/>
              <a:t> </a:t>
            </a:r>
            <a:r>
              <a:rPr lang="ru-RU" sz="1100" dirty="0" err="1" smtClean="0"/>
              <a:t>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3267,2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8046,6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6,1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16,4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8732,0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422,8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4329,5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17628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2884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7647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неналоговых доходов 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Новониколаевского 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сельского поселения в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2021 году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000" dirty="0"/>
          </a:p>
        </p:txBody>
      </p:sp>
      <p:graphicFrame>
        <p:nvGraphicFramePr>
          <p:cNvPr id="2253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111549"/>
              </p:ext>
            </p:extLst>
          </p:nvPr>
        </p:nvGraphicFramePr>
        <p:xfrm>
          <a:off x="588963" y="1844824"/>
          <a:ext cx="7943477" cy="2935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Лист" r:id="rId3" imgW="10048875" imgH="3371850" progId="Excel.Sheet.8">
                  <p:embed/>
                </p:oleObj>
              </mc:Choice>
              <mc:Fallback>
                <p:oleObj name="Лист" r:id="rId3" imgW="10048875" imgH="3371850" progId="Excel.Shee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1844824"/>
                        <a:ext cx="7943477" cy="29351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515606"/>
              </p:ext>
            </p:extLst>
          </p:nvPr>
        </p:nvGraphicFramePr>
        <p:xfrm>
          <a:off x="684213" y="1655763"/>
          <a:ext cx="7681912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Лист" r:id="rId3" imgW="8077200" imgH="4476750" progId="Excel.Sheet.8">
                  <p:embed/>
                </p:oleObj>
              </mc:Choice>
              <mc:Fallback>
                <p:oleObj name="Лист" r:id="rId3" imgW="8077200" imgH="4476750" progId="Excel.Shee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55763"/>
                        <a:ext cx="7681912" cy="425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249238" y="1516063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6937,5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2110,3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хозяйство-60,0, благоустройство-179,3.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8675,3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352,6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)-220,0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5645,2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-300,0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1757,8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хозяйство- 60,0; благоустройство-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1667,8.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7391,4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387,4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- 4,9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)-615,6.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Условно-утвержденные 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-395,6.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4329,5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-300,0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1762,8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25,0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хозяйство-60,0;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благоустройство-1667,8.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7170,4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38,5 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-528,7;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)-979,2,0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Условно-утвержденные 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-759,2.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обороны;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1112</TotalTime>
  <Words>1001</Words>
  <Application>Microsoft Office PowerPoint</Application>
  <PresentationFormat>Экран (4:3)</PresentationFormat>
  <Paragraphs>197</Paragraphs>
  <Slides>13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Лист Microsoft Excel 97–2003</vt:lpstr>
      <vt:lpstr>Проект Бюджета Новониколаевского сельского поселения Матвеево-Курганского района на  2024-2026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налоговых и неналоговых доходов бюджета Новониколаевского сельского поселения в 2021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Новониколаевского сельского поселения Матвеево-Курганского района на 2020-2022 годы</dc:title>
  <dc:creator>Никита</dc:creator>
  <cp:lastModifiedBy>Admin</cp:lastModifiedBy>
  <cp:revision>99</cp:revision>
  <dcterms:created xsi:type="dcterms:W3CDTF">2014-05-11T13:45:39Z</dcterms:created>
  <dcterms:modified xsi:type="dcterms:W3CDTF">2025-01-21T11:52:57Z</dcterms:modified>
</cp:coreProperties>
</file>